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1"/>
  </p:notesMasterIdLst>
  <p:sldIdLst>
    <p:sldId id="256" r:id="rId2"/>
    <p:sldId id="257" r:id="rId3"/>
    <p:sldId id="264" r:id="rId4"/>
    <p:sldId id="262" r:id="rId5"/>
    <p:sldId id="260" r:id="rId6"/>
    <p:sldId id="259" r:id="rId7"/>
    <p:sldId id="261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4275" autoAdjust="0"/>
  </p:normalViewPr>
  <p:slideViewPr>
    <p:cSldViewPr snapToGrid="0">
      <p:cViewPr varScale="1">
        <p:scale>
          <a:sx n="63" d="100"/>
          <a:sy n="63" d="100"/>
        </p:scale>
        <p:origin x="14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86ED2F-A8D9-4892-826B-8C5363EF1511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31045E-D962-4EB9-A027-D6D995D65F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201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31045E-D962-4EB9-A027-D6D995D65FA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79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31045E-D962-4EB9-A027-D6D995D65FA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1538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31045E-D962-4EB9-A027-D6D995D65FA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0042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31045E-D962-4EB9-A027-D6D995D65FA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0710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31045E-D962-4EB9-A027-D6D995D65FA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0215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31045E-D962-4EB9-A027-D6D995D65FA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06061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31045E-D962-4EB9-A027-D6D995D65FA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278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31045E-D962-4EB9-A027-D6D995D65FA7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459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9/8/2024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9/8/2024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9/8/2024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9/8/2024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9/8/2024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9/8/2024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9/8/2024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160EA64-D806-43AC-9DF2-F8C432F32B4C}" type="datetimeFigureOut">
              <a:rPr lang="en-US" dirty="0"/>
              <a:pPr/>
              <a:t>9/8/2024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9/8/2024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BE0BA-CFDE-40A3-A132-EA2300CBD7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3075" y="672244"/>
            <a:ext cx="8991600" cy="1645920"/>
          </a:xfrm>
        </p:spPr>
        <p:txBody>
          <a:bodyPr/>
          <a:lstStyle/>
          <a:p>
            <a:r>
              <a:rPr lang="en-GB" dirty="0"/>
              <a:t>Year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4893AE-1D65-480C-BD01-BAFA6FF19D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4497" y="2538871"/>
            <a:ext cx="8039481" cy="3646885"/>
          </a:xfrm>
        </p:spPr>
        <p:txBody>
          <a:bodyPr>
            <a:normAutofit fontScale="62500" lnSpcReduction="20000"/>
          </a:bodyPr>
          <a:lstStyle/>
          <a:p>
            <a:r>
              <a:rPr lang="en-GB" sz="5100" b="1" dirty="0">
                <a:solidFill>
                  <a:srgbClr val="7030A0"/>
                </a:solidFill>
              </a:rPr>
              <a:t>Miss Furneaux (Bracken)</a:t>
            </a:r>
          </a:p>
          <a:p>
            <a:r>
              <a:rPr lang="en-GB" sz="5100" b="1" dirty="0">
                <a:solidFill>
                  <a:srgbClr val="7030A0"/>
                </a:solidFill>
              </a:rPr>
              <a:t>Mrs Guadagnini (Hogweed)</a:t>
            </a:r>
          </a:p>
          <a:p>
            <a:r>
              <a:rPr lang="en-GB" sz="5100" b="1" dirty="0">
                <a:solidFill>
                  <a:srgbClr val="7030A0"/>
                </a:solidFill>
              </a:rPr>
              <a:t>Mrs Cook</a:t>
            </a:r>
          </a:p>
          <a:p>
            <a:r>
              <a:rPr lang="en-GB" sz="5100" b="1" dirty="0">
                <a:solidFill>
                  <a:srgbClr val="7030A0"/>
                </a:solidFill>
              </a:rPr>
              <a:t>Mrs Franklin</a:t>
            </a:r>
          </a:p>
          <a:p>
            <a:r>
              <a:rPr lang="en-GB" sz="5100" b="1" dirty="0">
                <a:solidFill>
                  <a:srgbClr val="7030A0"/>
                </a:solidFill>
              </a:rPr>
              <a:t>Miss McGill </a:t>
            </a:r>
          </a:p>
          <a:p>
            <a:r>
              <a:rPr lang="en-GB" sz="5100" b="1" dirty="0">
                <a:solidFill>
                  <a:srgbClr val="7030A0"/>
                </a:solidFill>
              </a:rPr>
              <a:t>Mrs Orchard</a:t>
            </a:r>
          </a:p>
          <a:p>
            <a:r>
              <a:rPr lang="en-GB" sz="5100" b="1" dirty="0">
                <a:solidFill>
                  <a:srgbClr val="7030A0"/>
                </a:solidFill>
              </a:rPr>
              <a:t>Mrs Thompson</a:t>
            </a:r>
          </a:p>
          <a:p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1332412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389B2-E57A-4F85-8A9C-C5530B956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Year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2092E-F141-4FDC-889B-C5B107C9B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899" y="2638044"/>
            <a:ext cx="11477625" cy="3101983"/>
          </a:xfrm>
        </p:spPr>
        <p:txBody>
          <a:bodyPr/>
          <a:lstStyle/>
          <a:p>
            <a:r>
              <a:rPr lang="en-GB" sz="2800" dirty="0"/>
              <a:t>Key Stage 1 to Key Stage 2.</a:t>
            </a:r>
          </a:p>
          <a:p>
            <a:r>
              <a:rPr lang="en-GB" sz="2800" dirty="0"/>
              <a:t>Developing independence.</a:t>
            </a:r>
          </a:p>
          <a:p>
            <a:r>
              <a:rPr lang="en-GB" sz="2800" dirty="0"/>
              <a:t>Continue to develop social skills and friendships.</a:t>
            </a:r>
          </a:p>
          <a:p>
            <a:r>
              <a:rPr lang="en-GB" sz="2800" dirty="0"/>
              <a:t>Maintain high behaviour expectations – positive behaviour policy.  </a:t>
            </a:r>
          </a:p>
          <a:p>
            <a:r>
              <a:rPr lang="en-GB" sz="2800" dirty="0"/>
              <a:t>Support children to identify and manage their feelings (Zones of Regulation).   </a:t>
            </a:r>
          </a:p>
          <a:p>
            <a:endParaRPr lang="en-GB" sz="2800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280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389B2-E57A-4F85-8A9C-C5530B956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Year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2092E-F141-4FDC-889B-C5B107C9B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899" y="2638044"/>
            <a:ext cx="11477625" cy="3101983"/>
          </a:xfrm>
        </p:spPr>
        <p:txBody>
          <a:bodyPr/>
          <a:lstStyle/>
          <a:p>
            <a:r>
              <a:rPr lang="en-GB" sz="2800" dirty="0"/>
              <a:t>Water bottle.</a:t>
            </a:r>
          </a:p>
          <a:p>
            <a:r>
              <a:rPr lang="en-GB" sz="2800" dirty="0"/>
              <a:t>Snacks (am only).</a:t>
            </a:r>
          </a:p>
          <a:p>
            <a:r>
              <a:rPr lang="en-GB" sz="2800" dirty="0"/>
              <a:t>No toys from home or pencil cases please.  </a:t>
            </a:r>
          </a:p>
          <a:p>
            <a:endParaRPr lang="en-GB" sz="2800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8673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E4952-7668-4E06-93B4-D70D61F34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English &amp; maths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A0974A-4412-4429-A0BC-CB8157B254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B2A504B-3F0C-4960-93C9-F2D1A2F679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936" y="2430683"/>
            <a:ext cx="4239248" cy="401641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66551A3-FE70-4FDC-8F43-2190342A52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71226" y="2430683"/>
            <a:ext cx="5673847" cy="3889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68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AB573-AFEB-421F-9C61-CBE55CC40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AF95F-7ECF-4269-BA1C-183923D0E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41541"/>
            <a:ext cx="7729728" cy="3101983"/>
          </a:xfrm>
        </p:spPr>
        <p:txBody>
          <a:bodyPr>
            <a:normAutofit fontScale="92500" lnSpcReduction="20000"/>
          </a:bodyPr>
          <a:lstStyle/>
          <a:p>
            <a:r>
              <a:rPr lang="en-GB" sz="2800" dirty="0"/>
              <a:t>Victorians (</a:t>
            </a:r>
            <a:r>
              <a:rPr lang="en-GB" sz="2800" dirty="0" err="1"/>
              <a:t>Holdenby</a:t>
            </a:r>
            <a:r>
              <a:rPr lang="en-GB" sz="2800" dirty="0"/>
              <a:t> House) </a:t>
            </a:r>
          </a:p>
          <a:p>
            <a:r>
              <a:rPr lang="en-GB" sz="2800" dirty="0"/>
              <a:t>Light &amp; Shadows</a:t>
            </a:r>
          </a:p>
          <a:p>
            <a:r>
              <a:rPr lang="en-GB" sz="2800" dirty="0"/>
              <a:t>Ancient Civilisations </a:t>
            </a:r>
          </a:p>
          <a:p>
            <a:r>
              <a:rPr lang="en-GB" sz="2800" dirty="0"/>
              <a:t>Rocks &amp; Soils</a:t>
            </a:r>
          </a:p>
          <a:p>
            <a:r>
              <a:rPr lang="en-GB" sz="2800" dirty="0"/>
              <a:t>Ancient Greece</a:t>
            </a:r>
          </a:p>
          <a:p>
            <a:r>
              <a:rPr lang="en-GB" sz="2800" dirty="0"/>
              <a:t>Nutrition </a:t>
            </a:r>
          </a:p>
          <a:p>
            <a:r>
              <a:rPr lang="en-GB" sz="2800" dirty="0"/>
              <a:t>Forces 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38E81A4-00B7-4944-8EA6-56E1FB708F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1890" y="2552577"/>
            <a:ext cx="2772162" cy="175284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F39A81A-8092-4C74-844A-F9E7AD85B7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79291" y="4833506"/>
            <a:ext cx="3810532" cy="16099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EC98477-0CC2-4480-9A89-DBDE2FC921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3341473"/>
            <a:ext cx="1952898" cy="1238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320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CC68B-7F76-418B-99B9-7526D4D0E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Regular days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BFE252-042A-4AC4-A2F1-8694A1ED6E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3200" dirty="0"/>
              <a:t>Library – Mondays</a:t>
            </a:r>
          </a:p>
          <a:p>
            <a:r>
              <a:rPr lang="en-GB" sz="3200" dirty="0"/>
              <a:t>PE – Thursdays &amp; Fridays</a:t>
            </a:r>
          </a:p>
          <a:p>
            <a:r>
              <a:rPr lang="en-GB" sz="3200" dirty="0"/>
              <a:t>Reading Journals – daily</a:t>
            </a:r>
          </a:p>
          <a:p>
            <a:endParaRPr lang="en-GB" sz="3200" dirty="0"/>
          </a:p>
          <a:p>
            <a:r>
              <a:rPr lang="en-GB" sz="2400" dirty="0"/>
              <a:t>Earrings need to be taken out by the child or not worn at all.</a:t>
            </a:r>
          </a:p>
          <a:p>
            <a:r>
              <a:rPr lang="en-GB" sz="2400" dirty="0"/>
              <a:t>They cannot be covered with tape.</a:t>
            </a:r>
          </a:p>
        </p:txBody>
      </p:sp>
    </p:spTree>
    <p:extLst>
      <p:ext uri="{BB962C8B-B14F-4D97-AF65-F5344CB8AC3E}">
        <p14:creationId xmlns:p14="http://schemas.microsoft.com/office/powerpoint/2010/main" val="960013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BB7BD-0F90-4D77-8ACB-53A80AC06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Home 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536CB-EF28-4709-9F00-039A7D6BEB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352675"/>
            <a:ext cx="7729728" cy="4429125"/>
          </a:xfrm>
        </p:spPr>
        <p:txBody>
          <a:bodyPr>
            <a:normAutofit/>
          </a:bodyPr>
          <a:lstStyle/>
          <a:p>
            <a:r>
              <a:rPr lang="en-GB" sz="2400" dirty="0"/>
              <a:t>Reading Journal</a:t>
            </a:r>
          </a:p>
          <a:p>
            <a:r>
              <a:rPr lang="en-GB" sz="2400" dirty="0"/>
              <a:t>Doodle – Maths, Tables, Spell, English</a:t>
            </a:r>
          </a:p>
          <a:p>
            <a:r>
              <a:rPr lang="en-GB" sz="2400" dirty="0"/>
              <a:t>Doodle – check ‘Assignments’</a:t>
            </a:r>
          </a:p>
          <a:p>
            <a:r>
              <a:rPr lang="en-GB" sz="2400" dirty="0"/>
              <a:t>Time Table Rock Stars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D8D163B-5258-4010-804C-303939C342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4152" y="3429000"/>
            <a:ext cx="4432176" cy="3064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104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BB7BD-0F90-4D77-8ACB-53A80AC06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Communication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536CB-EF28-4709-9F00-039A7D6BEB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352675"/>
            <a:ext cx="7729728" cy="4429125"/>
          </a:xfrm>
        </p:spPr>
        <p:txBody>
          <a:bodyPr>
            <a:normAutofit/>
          </a:bodyPr>
          <a:lstStyle/>
          <a:p>
            <a:r>
              <a:rPr lang="en-GB" sz="2400" dirty="0"/>
              <a:t>Home-School Communication Policy</a:t>
            </a:r>
          </a:p>
          <a:p>
            <a:r>
              <a:rPr lang="en-GB" sz="2400" dirty="0"/>
              <a:t>At the door – an appointment, lost jumper etc</a:t>
            </a:r>
          </a:p>
          <a:p>
            <a:r>
              <a:rPr lang="en-GB" sz="2400" dirty="0"/>
              <a:t>Urgent issues need to go via the office.</a:t>
            </a:r>
          </a:p>
        </p:txBody>
      </p:sp>
    </p:spTree>
    <p:extLst>
      <p:ext uri="{BB962C8B-B14F-4D97-AF65-F5344CB8AC3E}">
        <p14:creationId xmlns:p14="http://schemas.microsoft.com/office/powerpoint/2010/main" val="1223058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BB7BD-0F90-4D77-8ACB-53A80AC06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536CB-EF28-4709-9F00-039A7D6BEB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352675"/>
            <a:ext cx="7729728" cy="4429125"/>
          </a:xfrm>
        </p:spPr>
        <p:txBody>
          <a:bodyPr>
            <a:normAutofit/>
          </a:bodyPr>
          <a:lstStyle/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42160169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120</TotalTime>
  <Words>197</Words>
  <Application>Microsoft Office PowerPoint</Application>
  <PresentationFormat>Widescreen</PresentationFormat>
  <Paragraphs>54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Gill Sans MT</vt:lpstr>
      <vt:lpstr>Parcel</vt:lpstr>
      <vt:lpstr>Year 3</vt:lpstr>
      <vt:lpstr>Year 3</vt:lpstr>
      <vt:lpstr>Year 3</vt:lpstr>
      <vt:lpstr>English &amp; maths</vt:lpstr>
      <vt:lpstr>Topics</vt:lpstr>
      <vt:lpstr>Regular days</vt:lpstr>
      <vt:lpstr>Home learning</vt:lpstr>
      <vt:lpstr>Communication 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6</dc:title>
  <dc:creator>KKing</dc:creator>
  <cp:lastModifiedBy>KKing</cp:lastModifiedBy>
  <cp:revision>23</cp:revision>
  <dcterms:created xsi:type="dcterms:W3CDTF">2022-09-06T13:50:46Z</dcterms:created>
  <dcterms:modified xsi:type="dcterms:W3CDTF">2024-09-08T09:58:58Z</dcterms:modified>
</cp:coreProperties>
</file>