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0" r:id="rId7"/>
    <p:sldId id="261" r:id="rId8"/>
    <p:sldId id="262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65384-CA9D-4790-9FDD-8AEA98AFE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289FF-6100-4F74-9C8A-2CE52C4BD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E4676-2673-4C4C-A7EE-53B3D4283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033A-18EC-4FA0-803C-02138A0C394D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D97A7-12FA-4EFF-A023-B3A2FA039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F9193-D6BC-4E68-ADB1-D68681A29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AD1D-9848-444D-B526-8540B3CF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1342D-2210-4595-9559-80985A36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D4094-295E-44D2-86DF-8357518D7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76D36-CF67-480F-8E76-0EF4EB0D5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033A-18EC-4FA0-803C-02138A0C394D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CA6A6-7208-4724-9CE5-03C6B2580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11D2D-C509-449B-A822-E83A74633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AD1D-9848-444D-B526-8540B3CF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00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621067-E413-4300-91FC-36EF2FFCA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D0F99-AD70-4948-879C-C873CF417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F6264-0C40-4297-88CA-94A8A5DA2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033A-18EC-4FA0-803C-02138A0C394D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A51B9-B192-48B3-8C40-284FDBF9E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3197B-3594-4D62-8BAA-D9EB3280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AD1D-9848-444D-B526-8540B3CF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99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B55A-4C9F-4EA0-A49C-5149C21F2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7BFA4-34BD-48C1-BECF-E57441954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E3BF5-1889-44B7-8B3B-0C2D0019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033A-18EC-4FA0-803C-02138A0C394D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1DD62-B2F8-47B6-8162-CA28AED0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A43A7-BC42-4F93-B76C-D1595EEDB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AD1D-9848-444D-B526-8540B3CF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2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AD26C-5076-4A00-801E-B19959920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2BD98-B430-4C78-8A88-9D5E4B7B6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89F9-1298-4BD7-9B47-0C2E7BB4A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033A-18EC-4FA0-803C-02138A0C394D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458EB-3F13-46D3-865F-B3B66514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60103-89D0-4673-9795-ECBAE0598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AD1D-9848-444D-B526-8540B3CF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74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1A41-9D6A-453E-AA02-8E088BE9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9FA94-8D56-41E5-AE44-27DF3CDE8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9D5FB-E2C2-4AD0-AB8B-FFB66B9FF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FA535-8CC4-457B-9685-4CB55C180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033A-18EC-4FA0-803C-02138A0C394D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02C6E-EF14-4820-B1E8-33405DEBD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3A9DB-8E3B-4C9A-8F35-186CDF5F5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AD1D-9848-444D-B526-8540B3CF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48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E8D07-C109-4FBE-A232-BC5C88A78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0F63E-812F-406E-9C65-515E85638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C7D66-CF9F-4929-BF8D-0E595EC09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A860EB-4F75-48A9-BA99-2E494F85A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EAA9E9-F699-4986-A16C-E9902D6AE7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6CEDFE-A9A6-4031-9FC1-F86D85C55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033A-18EC-4FA0-803C-02138A0C394D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FCD2A7-57DF-43B3-9A7A-09F8D92F8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155E76-3A31-4F3C-A838-E78C6B1C0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AD1D-9848-444D-B526-8540B3CF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57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2896B-7DC6-4C0E-A355-36BA53E06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6D68FE-8B56-4DAC-B666-39D0B0C1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033A-18EC-4FA0-803C-02138A0C394D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1CC476-F9DF-4C8A-B7D6-D0DD548AC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41D09-0318-4875-B81E-C401C58B6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AD1D-9848-444D-B526-8540B3CF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02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D652B-5F7C-47A1-BFCB-27F2E223F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033A-18EC-4FA0-803C-02138A0C394D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B34096-DCBD-45AF-BDE4-AA0229896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21268-0B3A-4EFF-81C7-77EF42C2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AD1D-9848-444D-B526-8540B3CF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62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E2F8D-8690-4040-984A-7D2ADA4C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BC3B-8455-4ABC-AB56-56830FE53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397FB-BD97-4BB6-940C-7BF3BBD8C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3A07B-E613-4C0B-9D8B-BA6237F46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033A-18EC-4FA0-803C-02138A0C394D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DFABF-A6F7-4CAA-82DB-A720F0572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4100B-22B8-44DB-8193-807876C59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AD1D-9848-444D-B526-8540B3CF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31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279A4-B826-48B9-BE21-1625A187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80B124-2A46-4BF7-AAED-AD80AAD92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70775-1A9A-402C-9B4B-5B8BD9CD8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3E295-7BEC-4AD7-AFF8-E011172DB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3033A-18EC-4FA0-803C-02138A0C394D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63526-823A-49A7-AFB5-81C9E1DA9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94FE0-B682-4A0F-B6E0-7C0675CF3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AD1D-9848-444D-B526-8540B3CF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12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5BB8F2-286A-4B45-A2A6-D8A8E2B7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44355-9053-42BC-AC05-B145F8C5F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FF67D-F1ED-49FE-A127-9F61518BE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3033A-18EC-4FA0-803C-02138A0C394D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05426-3822-44C9-9A01-88A7EBD95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F9FC3-4C0B-4E8E-BA72-CE7AD503E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3AD1D-9848-444D-B526-8540B3CF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4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1236-F3FE-4814-95DB-F6BCA17B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5" y="-96837"/>
            <a:ext cx="9144000" cy="2387600"/>
          </a:xfrm>
        </p:spPr>
        <p:txBody>
          <a:bodyPr/>
          <a:lstStyle/>
          <a:p>
            <a:r>
              <a:rPr lang="en-GB" dirty="0"/>
              <a:t>Meet the Teacher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34A056-5952-470A-91AC-B0B7C4CAF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5" y="2687638"/>
            <a:ext cx="9144000" cy="1655762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sz="3600" dirty="0"/>
              <a:t>Year 2: </a:t>
            </a:r>
          </a:p>
          <a:p>
            <a:r>
              <a:rPr lang="en-GB" sz="3600" dirty="0"/>
              <a:t>Frogs Class </a:t>
            </a:r>
          </a:p>
        </p:txBody>
      </p:sp>
      <p:pic>
        <p:nvPicPr>
          <p:cNvPr id="2050" name="Picture 2" descr="Welcome Vector Art, Icons, and Graphics for Free Download">
            <a:extLst>
              <a:ext uri="{FF2B5EF4-FFF2-40B4-BE49-F238E27FC236}">
                <a16:creationId xmlns:a16="http://schemas.microsoft.com/office/drawing/2014/main" id="{BFD2EB48-6F09-42CD-B866-07F931E91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4514325"/>
            <a:ext cx="37528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19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38EBB-F016-4DA2-BE2C-641D860D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/>
              <a:t>Staff in Year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08655-10CC-4286-A925-6728878F4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6148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5800" i="1" dirty="0"/>
              <a:t>Frogs Class Teacher: </a:t>
            </a:r>
          </a:p>
          <a:p>
            <a:pPr>
              <a:buFontTx/>
              <a:buChar char="-"/>
            </a:pPr>
            <a:r>
              <a:rPr lang="en-GB" sz="5800" dirty="0"/>
              <a:t>Mrs Wright</a:t>
            </a:r>
          </a:p>
          <a:p>
            <a:pPr marL="0" indent="0">
              <a:buNone/>
            </a:pPr>
            <a:endParaRPr lang="en-GB" sz="5800" dirty="0"/>
          </a:p>
          <a:p>
            <a:pPr marL="0" indent="0">
              <a:buNone/>
            </a:pPr>
            <a:r>
              <a:rPr lang="en-GB" sz="4400" i="1" dirty="0"/>
              <a:t>Newts Class Teachers:</a:t>
            </a:r>
          </a:p>
          <a:p>
            <a:pPr>
              <a:buFontTx/>
              <a:buChar char="-"/>
            </a:pPr>
            <a:r>
              <a:rPr lang="en-GB" sz="3600" dirty="0"/>
              <a:t>Mrs Turner </a:t>
            </a:r>
          </a:p>
          <a:p>
            <a:pPr>
              <a:buFontTx/>
              <a:buChar char="-"/>
            </a:pPr>
            <a:endParaRPr lang="en-GB" sz="3600" dirty="0"/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endParaRPr lang="en-GB" sz="3600" i="1" dirty="0"/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5900" i="1" dirty="0"/>
              <a:t>LSAs: </a:t>
            </a:r>
          </a:p>
          <a:p>
            <a:pPr marL="0" indent="0">
              <a:buNone/>
            </a:pPr>
            <a:r>
              <a:rPr lang="en-GB" sz="5900" dirty="0"/>
              <a:t>- Mrs Watson, Miss </a:t>
            </a:r>
            <a:r>
              <a:rPr lang="en-GB" sz="5900" dirty="0" err="1"/>
              <a:t>Murgo</a:t>
            </a:r>
            <a:r>
              <a:rPr lang="en-GB" sz="5900" dirty="0"/>
              <a:t>, Mrs Partridge, Miss McNeil, Mrs Rodgers, Miss Parsons</a:t>
            </a:r>
          </a:p>
        </p:txBody>
      </p:sp>
      <p:pic>
        <p:nvPicPr>
          <p:cNvPr id="3074" name="Picture 2" descr="Classroom Clipart Images - Free Download on Freepik">
            <a:extLst>
              <a:ext uri="{FF2B5EF4-FFF2-40B4-BE49-F238E27FC236}">
                <a16:creationId xmlns:a16="http://schemas.microsoft.com/office/drawing/2014/main" id="{D5DBFFB1-FC7C-4E6F-B98E-5FA21DD10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135189"/>
            <a:ext cx="4229100" cy="238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417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D5F17-D429-42E4-B4A3-2966DDE2C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D6F2B-4019-4AE9-BFD0-BCB6DF811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 Track </a:t>
            </a:r>
          </a:p>
          <a:p>
            <a:r>
              <a:rPr lang="en-GB" dirty="0"/>
              <a:t>Get Growing</a:t>
            </a:r>
          </a:p>
          <a:p>
            <a:r>
              <a:rPr lang="en-GB" dirty="0"/>
              <a:t>#</a:t>
            </a:r>
            <a:r>
              <a:rPr lang="en-GB" dirty="0" err="1"/>
              <a:t>LoveMK</a:t>
            </a:r>
            <a:endParaRPr lang="en-GB" dirty="0"/>
          </a:p>
          <a:p>
            <a:r>
              <a:rPr lang="en-GB" dirty="0"/>
              <a:t>Fire! Fire!</a:t>
            </a:r>
          </a:p>
          <a:p>
            <a:r>
              <a:rPr lang="en-GB" dirty="0"/>
              <a:t>Amazing Animals</a:t>
            </a:r>
          </a:p>
          <a:p>
            <a:r>
              <a:rPr lang="en-GB" dirty="0"/>
              <a:t>Land Ahoy </a:t>
            </a:r>
          </a:p>
          <a:p>
            <a:endParaRPr lang="en-GB" dirty="0"/>
          </a:p>
        </p:txBody>
      </p:sp>
      <p:pic>
        <p:nvPicPr>
          <p:cNvPr id="1026" name="Picture 2" descr="https://longmeadow.milton-keynes.sch.uk/wp-content/themes/rmcmason/img/logo.png">
            <a:extLst>
              <a:ext uri="{FF2B5EF4-FFF2-40B4-BE49-F238E27FC236}">
                <a16:creationId xmlns:a16="http://schemas.microsoft.com/office/drawing/2014/main" id="{5AEB1AEA-28DE-4AE8-8054-062640A2E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130300"/>
            <a:ext cx="27686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DA578F-8118-472C-A2BE-F44FDD10382C}"/>
              </a:ext>
            </a:extLst>
          </p:cNvPr>
          <p:cNvSpPr/>
          <p:nvPr/>
        </p:nvSpPr>
        <p:spPr>
          <a:xfrm>
            <a:off x="4339089" y="5454134"/>
            <a:ext cx="552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https://longmeadow.milton-keynes.sch.uk/curriculum-2/</a:t>
            </a:r>
          </a:p>
        </p:txBody>
      </p:sp>
    </p:spTree>
    <p:extLst>
      <p:ext uri="{BB962C8B-B14F-4D97-AF65-F5344CB8AC3E}">
        <p14:creationId xmlns:p14="http://schemas.microsoft.com/office/powerpoint/2010/main" val="334098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C0AD5-4154-40ED-8B1C-4EFCC6474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RWI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8BB1D-66CF-4BBC-90FB-01B816DE9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Whole school approach to teaching Literacy</a:t>
            </a:r>
          </a:p>
          <a:p>
            <a:endParaRPr lang="en-GB" dirty="0"/>
          </a:p>
          <a:p>
            <a:r>
              <a:rPr lang="en-GB" dirty="0"/>
              <a:t>Taught by Teachers and LSAs </a:t>
            </a:r>
          </a:p>
          <a:p>
            <a:endParaRPr lang="en-GB" dirty="0"/>
          </a:p>
          <a:p>
            <a:r>
              <a:rPr lang="en-GB" dirty="0"/>
              <a:t>Groups of 4-30 according to progress</a:t>
            </a:r>
          </a:p>
          <a:p>
            <a:endParaRPr lang="en-GB" dirty="0"/>
          </a:p>
          <a:p>
            <a:r>
              <a:rPr lang="en-GB" dirty="0"/>
              <a:t>Assessments are carried out half termly </a:t>
            </a:r>
          </a:p>
        </p:txBody>
      </p:sp>
      <p:pic>
        <p:nvPicPr>
          <p:cNvPr id="4" name="Picture 2" descr="Image result for Read Write Inc. book">
            <a:extLst>
              <a:ext uri="{FF2B5EF4-FFF2-40B4-BE49-F238E27FC236}">
                <a16:creationId xmlns:a16="http://schemas.microsoft.com/office/drawing/2014/main" id="{E83C0293-BF67-46E6-966A-E053878BA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363">
            <a:off x="8626141" y="948598"/>
            <a:ext cx="2491549" cy="175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ictures.abebooks.com/isbn/9780198479123-uk.jpg">
            <a:extLst>
              <a:ext uri="{FF2B5EF4-FFF2-40B4-BE49-F238E27FC236}">
                <a16:creationId xmlns:a16="http://schemas.microsoft.com/office/drawing/2014/main" id="{D3E0D1FA-65B3-4B76-9266-01E07E807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2657475"/>
            <a:ext cx="3028950" cy="213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ook cover of On The Bus (Read Write Inc. Phonics, GREEN, SET 1) (PDF)">
            <a:extLst>
              <a:ext uri="{FF2B5EF4-FFF2-40B4-BE49-F238E27FC236}">
                <a16:creationId xmlns:a16="http://schemas.microsoft.com/office/drawing/2014/main" id="{535BF72E-A94F-4A56-993D-3389DCAEF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9611">
            <a:off x="7889428" y="4123962"/>
            <a:ext cx="2520346" cy="177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55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747F-13A3-4403-8437-765BF7C73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RWI 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B632C-D36F-4648-82B9-5D29E718B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‘Fred Talk, Say the word’ </a:t>
            </a:r>
          </a:p>
          <a:p>
            <a:endParaRPr lang="en-GB" dirty="0"/>
          </a:p>
          <a:p>
            <a:r>
              <a:rPr lang="en-GB" dirty="0"/>
              <a:t>RWI </a:t>
            </a:r>
            <a:r>
              <a:rPr lang="en-GB" dirty="0" err="1"/>
              <a:t>BookBag</a:t>
            </a:r>
            <a:r>
              <a:rPr lang="en-GB" dirty="0"/>
              <a:t> Books (coloured) for the children to read </a:t>
            </a:r>
          </a:p>
          <a:p>
            <a:endParaRPr lang="en-GB" dirty="0"/>
          </a:p>
          <a:p>
            <a:r>
              <a:rPr lang="en-GB" dirty="0"/>
              <a:t>Library and picture books to be read by you</a:t>
            </a:r>
            <a:br>
              <a:rPr lang="en-GB" dirty="0"/>
            </a:br>
            <a:endParaRPr lang="en-GB" dirty="0"/>
          </a:p>
          <a:p>
            <a:r>
              <a:rPr lang="en-GB" dirty="0"/>
              <a:t>Record in reading journal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903E97-2A90-4858-BF9F-94293826AD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93406" y="2359542"/>
            <a:ext cx="3214084" cy="149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1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08EB7-0FC9-46D8-A4CC-A1B6EF976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Reading Journals &amp; RWI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E9DFF-CE04-4184-8E46-3813863F7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 Year 2, we encourage the children to change their own books.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On Fridays, reading journals will be checked and RWI books will be changed during RWI sessions.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50/50 books – children can change these themselves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RWI books not returned will receive a letter home. </a:t>
            </a:r>
          </a:p>
        </p:txBody>
      </p:sp>
      <p:pic>
        <p:nvPicPr>
          <p:cNvPr id="5122" name="Picture 2" descr="Free Reading Group Cliparts, Download Free Reading Group Cliparts png  images, Free ClipArts on Clipart Library">
            <a:extLst>
              <a:ext uri="{FF2B5EF4-FFF2-40B4-BE49-F238E27FC236}">
                <a16:creationId xmlns:a16="http://schemas.microsoft.com/office/drawing/2014/main" id="{165DF043-0864-44FD-B897-79771A2EA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361942"/>
            <a:ext cx="2914650" cy="21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59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CD1F6-67AE-44B7-93C0-CADB31F2D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PE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24301-3EDB-4612-A97F-27C13FA6C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Outdoor PE : Monday</a:t>
            </a:r>
          </a:p>
          <a:p>
            <a:pPr marL="0" indent="0" algn="ctr">
              <a:buNone/>
            </a:pPr>
            <a:r>
              <a:rPr lang="en-GB" dirty="0"/>
              <a:t>Indoor PE: Friday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Earrings must be taken out. They cannot have tape over them. </a:t>
            </a:r>
          </a:p>
        </p:txBody>
      </p:sp>
      <p:pic>
        <p:nvPicPr>
          <p:cNvPr id="6148" name="Picture 4" descr="physical education clip art - Clip Art Library">
            <a:extLst>
              <a:ext uri="{FF2B5EF4-FFF2-40B4-BE49-F238E27FC236}">
                <a16:creationId xmlns:a16="http://schemas.microsoft.com/office/drawing/2014/main" id="{341E3675-5419-4AD0-8A0B-716328EFA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918468"/>
            <a:ext cx="2376487" cy="21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302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27085-519E-4D8A-B0DB-80176ED1A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93736-B0DB-4010-A7B5-C98510CF8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Library will be on </a:t>
            </a:r>
            <a:r>
              <a:rPr lang="en-GB" b="1" dirty="0"/>
              <a:t>Tuesdays</a:t>
            </a:r>
            <a:r>
              <a:rPr lang="en-GB" dirty="0"/>
              <a:t> – Children cannot borrow a new book until the current one is returned.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170" name="Picture 2" descr="Library clipart free clipart images 2 - Clipartix">
            <a:extLst>
              <a:ext uri="{FF2B5EF4-FFF2-40B4-BE49-F238E27FC236}">
                <a16:creationId xmlns:a16="http://schemas.microsoft.com/office/drawing/2014/main" id="{9CF97AFC-B924-40B0-9A73-A3574F9D1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833938"/>
            <a:ext cx="3152775" cy="183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51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DFFB5-435A-41A8-954A-E3020C842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96627" y="338492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Home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4BCAB-5C61-4EBC-B54F-731762D4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520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½ Termly Home Learning </a:t>
            </a:r>
          </a:p>
          <a:p>
            <a:endParaRPr lang="en-GB" dirty="0"/>
          </a:p>
          <a:p>
            <a:r>
              <a:rPr lang="en-GB" dirty="0"/>
              <a:t>Read for 10 mins daily </a:t>
            </a:r>
          </a:p>
          <a:p>
            <a:endParaRPr lang="en-GB" dirty="0"/>
          </a:p>
          <a:p>
            <a:r>
              <a:rPr lang="en-GB" dirty="0"/>
              <a:t>Doodle (Maths, Tables, Spell and English)/ </a:t>
            </a:r>
            <a:r>
              <a:rPr lang="en-GB" dirty="0" err="1"/>
              <a:t>TTRockstars</a:t>
            </a:r>
            <a:r>
              <a:rPr lang="en-GB" dirty="0"/>
              <a:t> for 5 mins daily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Remember to check Twitter regularly for updates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6195F8-A085-4762-9642-981E09B84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19" t="26621" r="21359" b="14823"/>
          <a:stretch/>
        </p:blipFill>
        <p:spPr>
          <a:xfrm>
            <a:off x="7502849" y="271462"/>
            <a:ext cx="4448575" cy="3076984"/>
          </a:xfrm>
          <a:prstGeom prst="rect">
            <a:avLst/>
          </a:prstGeom>
        </p:spPr>
      </p:pic>
      <p:pic>
        <p:nvPicPr>
          <p:cNvPr id="1026" name="Picture 2" descr="Parent Guide to Learning Platforms | MERSEY DRIVE COMMUNITY PRIMARY SCHOOL">
            <a:extLst>
              <a:ext uri="{FF2B5EF4-FFF2-40B4-BE49-F238E27FC236}">
                <a16:creationId xmlns:a16="http://schemas.microsoft.com/office/drawing/2014/main" id="{650E42FD-0D95-400E-9AA5-79C2B44DF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634" y="4628142"/>
            <a:ext cx="2296848" cy="205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veiling “X”: The Implications Of Twitter's Bold Rebranding Move">
            <a:extLst>
              <a:ext uri="{FF2B5EF4-FFF2-40B4-BE49-F238E27FC236}">
                <a16:creationId xmlns:a16="http://schemas.microsoft.com/office/drawing/2014/main" id="{77FFFDBB-15AA-431C-82B3-784BA5666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1" y="6240544"/>
            <a:ext cx="838200" cy="55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678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261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Meet the Teacher</vt:lpstr>
      <vt:lpstr>Staff in Year 2 </vt:lpstr>
      <vt:lpstr>Topics</vt:lpstr>
      <vt:lpstr>RWI</vt:lpstr>
      <vt:lpstr>RWI continued </vt:lpstr>
      <vt:lpstr>Reading Journals &amp; RWI Books</vt:lpstr>
      <vt:lpstr>PE Days</vt:lpstr>
      <vt:lpstr>Library</vt:lpstr>
      <vt:lpstr>Home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Teachers</dc:title>
  <dc:creator>User</dc:creator>
  <cp:lastModifiedBy>Kaydon Wright</cp:lastModifiedBy>
  <cp:revision>16</cp:revision>
  <dcterms:created xsi:type="dcterms:W3CDTF">2023-08-29T19:14:31Z</dcterms:created>
  <dcterms:modified xsi:type="dcterms:W3CDTF">2024-09-09T20:59:45Z</dcterms:modified>
</cp:coreProperties>
</file>